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Seal’s Lesson on Stats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12,2016</a:t>
            </a:r>
          </a:p>
        </p:txBody>
      </p:sp>
    </p:spTree>
    <p:extLst>
      <p:ext uri="{BB962C8B-B14F-4D97-AF65-F5344CB8AC3E}">
        <p14:creationId xmlns:p14="http://schemas.microsoft.com/office/powerpoint/2010/main" val="408619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we did this experiment 1,000 more times what do you think the percentages would be?</a:t>
            </a:r>
          </a:p>
          <a:p>
            <a:r>
              <a:rPr lang="en-US" sz="4000" dirty="0"/>
              <a:t>Discuss.</a:t>
            </a:r>
          </a:p>
        </p:txBody>
      </p:sp>
    </p:spTree>
    <p:extLst>
      <p:ext uri="{BB962C8B-B14F-4D97-AF65-F5344CB8AC3E}">
        <p14:creationId xmlns:p14="http://schemas.microsoft.com/office/powerpoint/2010/main" val="3121224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When you conduct a small experiment you have a chance that a rare event will skew the data.</a:t>
            </a:r>
          </a:p>
          <a:p>
            <a:r>
              <a:rPr lang="en-US" sz="4000" dirty="0"/>
              <a:t>After multiple times of conducting an experiment trends begin to develop.</a:t>
            </a:r>
          </a:p>
        </p:txBody>
      </p:sp>
    </p:spTree>
    <p:extLst>
      <p:ext uri="{BB962C8B-B14F-4D97-AF65-F5344CB8AC3E}">
        <p14:creationId xmlns:p14="http://schemas.microsoft.com/office/powerpoint/2010/main" val="2343296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Mean- average of the data</a:t>
            </a:r>
          </a:p>
          <a:p>
            <a:r>
              <a:rPr lang="en-US" sz="3600" dirty="0"/>
              <a:t>Median- middle number that represents the data</a:t>
            </a:r>
          </a:p>
          <a:p>
            <a:r>
              <a:rPr lang="en-US" sz="3600" dirty="0"/>
              <a:t>Mode- Data that happened most often</a:t>
            </a:r>
          </a:p>
          <a:p>
            <a:r>
              <a:rPr lang="en-US" sz="3600" dirty="0"/>
              <a:t>Interquartile range- measure of variability</a:t>
            </a:r>
          </a:p>
          <a:p>
            <a:r>
              <a:rPr lang="en-US" sz="3600" dirty="0"/>
              <a:t>Mean Absolute Deviation (MAD)- average distance between each data value and the mean</a:t>
            </a:r>
          </a:p>
        </p:txBody>
      </p:sp>
    </p:spTree>
    <p:extLst>
      <p:ext uri="{BB962C8B-B14F-4D97-AF65-F5344CB8AC3E}">
        <p14:creationId xmlns:p14="http://schemas.microsoft.com/office/powerpoint/2010/main" val="4166200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Ms. Pesco gives a quiz </a:t>
            </a:r>
          </a:p>
          <a:p>
            <a:r>
              <a:rPr lang="en-US" sz="3600" dirty="0"/>
              <a:t>10 students get a score of 8 out of 10. </a:t>
            </a:r>
          </a:p>
          <a:p>
            <a:r>
              <a:rPr lang="en-US" sz="3600" dirty="0"/>
              <a:t>5 students get a score of 9 out of 10. </a:t>
            </a:r>
          </a:p>
          <a:p>
            <a:r>
              <a:rPr lang="en-US" sz="3600" dirty="0"/>
              <a:t>3 students get a score of 10 out of 10.</a:t>
            </a:r>
          </a:p>
          <a:p>
            <a:r>
              <a:rPr lang="en-US" sz="3600" dirty="0"/>
              <a:t>5 students get a score of 7 out of 10.</a:t>
            </a:r>
          </a:p>
          <a:p>
            <a:r>
              <a:rPr lang="en-US" sz="3600" dirty="0"/>
              <a:t>3 students get a score of 6 out of 10.</a:t>
            </a:r>
          </a:p>
        </p:txBody>
      </p:sp>
    </p:spTree>
    <p:extLst>
      <p:ext uri="{BB962C8B-B14F-4D97-AF65-F5344CB8AC3E}">
        <p14:creationId xmlns:p14="http://schemas.microsoft.com/office/powerpoint/2010/main" val="1475771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mean is 8.</a:t>
            </a:r>
          </a:p>
          <a:p>
            <a:r>
              <a:rPr lang="en-US" sz="3600" dirty="0"/>
              <a:t>The mode is 8.</a:t>
            </a:r>
          </a:p>
          <a:p>
            <a:r>
              <a:rPr lang="en-US" sz="3600" dirty="0"/>
              <a:t>The range is 4.</a:t>
            </a:r>
          </a:p>
          <a:p>
            <a:r>
              <a:rPr lang="en-US" sz="3600" dirty="0"/>
              <a:t>Interquartile range (IQR)is 2.</a:t>
            </a:r>
          </a:p>
          <a:p>
            <a:r>
              <a:rPr lang="en-US" sz="3600" dirty="0"/>
              <a:t>Mean Absolute Deviation (MAD) is 11/13.</a:t>
            </a:r>
          </a:p>
        </p:txBody>
      </p:sp>
    </p:spTree>
    <p:extLst>
      <p:ext uri="{BB962C8B-B14F-4D97-AF65-F5344CB8AC3E}">
        <p14:creationId xmlns:p14="http://schemas.microsoft.com/office/powerpoint/2010/main" val="194511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Statistics: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Classified facts representing the conditions of a people in a state-especially the facts that can be stated in numbers or any tabular (table) or classified arrangement</a:t>
            </a:r>
          </a:p>
          <a:p>
            <a:r>
              <a:rPr lang="en-US" sz="4000" dirty="0"/>
              <a:t>Examples are census, polls, sports, grades, scientific experiments, and weather.</a:t>
            </a:r>
          </a:p>
        </p:txBody>
      </p:sp>
    </p:spTree>
    <p:extLst>
      <p:ext uri="{BB962C8B-B14F-4D97-AF65-F5344CB8AC3E}">
        <p14:creationId xmlns:p14="http://schemas.microsoft.com/office/powerpoint/2010/main" val="287900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Statistics: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Is a way to use math to study our world and to make decisions.</a:t>
            </a:r>
          </a:p>
          <a:p>
            <a:r>
              <a:rPr lang="en-US" sz="4000" dirty="0"/>
              <a:t>What should I wear today?</a:t>
            </a:r>
          </a:p>
          <a:p>
            <a:r>
              <a:rPr lang="en-US" sz="4000" dirty="0"/>
              <a:t>Will I need an umbrella?</a:t>
            </a:r>
          </a:p>
          <a:p>
            <a:r>
              <a:rPr lang="en-US" sz="4000" dirty="0"/>
              <a:t>Will I need a jacket?</a:t>
            </a:r>
          </a:p>
        </p:txBody>
      </p:sp>
    </p:spTree>
    <p:extLst>
      <p:ext uri="{BB962C8B-B14F-4D97-AF65-F5344CB8AC3E}">
        <p14:creationId xmlns:p14="http://schemas.microsoft.com/office/powerpoint/2010/main" val="405953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	:&lt;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6495" y="2065867"/>
            <a:ext cx="3775018" cy="3775018"/>
          </a:xfrm>
        </p:spPr>
      </p:pic>
      <p:sp>
        <p:nvSpPr>
          <p:cNvPr id="7" name="TextBox 6"/>
          <p:cNvSpPr txBox="1"/>
          <p:nvPr/>
        </p:nvSpPr>
        <p:spPr>
          <a:xfrm>
            <a:off x="5951235" y="933952"/>
            <a:ext cx="46662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Imagine a gumball machine where every time you took 1 gumball of a certain color, the gumball wizard would replace a gumball of the same color.</a:t>
            </a:r>
          </a:p>
        </p:txBody>
      </p:sp>
    </p:spTree>
    <p:extLst>
      <p:ext uri="{BB962C8B-B14F-4D97-AF65-F5344CB8AC3E}">
        <p14:creationId xmlns:p14="http://schemas.microsoft.com/office/powerpoint/2010/main" val="308889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We’re going to conduct an experiment with a smaller “gumball machine.”  Our experiment will have 10 gumballs.</a:t>
            </a:r>
          </a:p>
          <a:p>
            <a:r>
              <a:rPr lang="en-US" sz="4000" dirty="0"/>
              <a:t>1 red, 2 green, 3 yellow, and 4 blue</a:t>
            </a:r>
          </a:p>
        </p:txBody>
      </p:sp>
    </p:spTree>
    <p:extLst>
      <p:ext uri="{BB962C8B-B14F-4D97-AF65-F5344CB8AC3E}">
        <p14:creationId xmlns:p14="http://schemas.microsoft.com/office/powerpoint/2010/main" val="307901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We’re going to take turns selecting one gumball and recording the color on a “dot plot”</a:t>
            </a:r>
          </a:p>
          <a:p>
            <a:r>
              <a:rPr lang="en-US" sz="4000" dirty="0"/>
              <a:t>After selecting the GBW will make you put back the gumball you selected so that our gumball machine always starts with the same 10 gumballs.</a:t>
            </a:r>
          </a:p>
        </p:txBody>
      </p:sp>
    </p:spTree>
    <p:extLst>
      <p:ext uri="{BB962C8B-B14F-4D97-AF65-F5344CB8AC3E}">
        <p14:creationId xmlns:p14="http://schemas.microsoft.com/office/powerpoint/2010/main" val="224830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Predict which color will be picked the most.</a:t>
            </a:r>
          </a:p>
          <a:p>
            <a:r>
              <a:rPr lang="en-US" sz="4000" dirty="0"/>
              <a:t>Explain your answer.</a:t>
            </a:r>
          </a:p>
          <a:p>
            <a:r>
              <a:rPr lang="en-US" sz="4000" dirty="0"/>
              <a:t>What is most likely to happen?  Drawing blue or drawing any other color but blue?</a:t>
            </a:r>
          </a:p>
          <a:p>
            <a:r>
              <a:rPr lang="en-US" sz="4000" dirty="0"/>
              <a:t>Explain your answer. </a:t>
            </a:r>
          </a:p>
        </p:txBody>
      </p:sp>
    </p:spTree>
    <p:extLst>
      <p:ext uri="{BB962C8B-B14F-4D97-AF65-F5344CB8AC3E}">
        <p14:creationId xmlns:p14="http://schemas.microsoft.com/office/powerpoint/2010/main" val="183378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Experiment</a:t>
            </a:r>
          </a:p>
        </p:txBody>
      </p:sp>
    </p:spTree>
    <p:extLst>
      <p:ext uri="{BB962C8B-B14F-4D97-AF65-F5344CB8AC3E}">
        <p14:creationId xmlns:p14="http://schemas.microsoft.com/office/powerpoint/2010/main" val="446874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Gumball wizard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Was your prediction correct?  </a:t>
            </a:r>
          </a:p>
          <a:p>
            <a:r>
              <a:rPr lang="en-US" sz="4000" dirty="0"/>
              <a:t>Look at data- what fraction of students drew each color.</a:t>
            </a:r>
          </a:p>
          <a:p>
            <a:r>
              <a:rPr lang="en-US" sz="4000" dirty="0"/>
              <a:t>Turn the fraction into a percent. </a:t>
            </a:r>
          </a:p>
        </p:txBody>
      </p:sp>
    </p:spTree>
    <p:extLst>
      <p:ext uri="{BB962C8B-B14F-4D97-AF65-F5344CB8AC3E}">
        <p14:creationId xmlns:p14="http://schemas.microsoft.com/office/powerpoint/2010/main" val="1792907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49</TotalTime>
  <Words>461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Celestial</vt:lpstr>
      <vt:lpstr>The Seal’s Lesson on Stats</vt:lpstr>
      <vt:lpstr>What is Statistics: </vt:lpstr>
      <vt:lpstr>What is Statistics: </vt:lpstr>
      <vt:lpstr>Gumball Wizard :&lt;</vt:lpstr>
      <vt:lpstr>Gumball wizard experiment</vt:lpstr>
      <vt:lpstr>Gumball wizard experiment</vt:lpstr>
      <vt:lpstr>Gumball wizard experiment</vt:lpstr>
      <vt:lpstr>Gumball wizard experiment</vt:lpstr>
      <vt:lpstr>Gumball wizard experiment</vt:lpstr>
      <vt:lpstr>Gumball wizard experiment</vt:lpstr>
      <vt:lpstr>Gumball wizard experiment</vt:lpstr>
      <vt:lpstr>Concepts to remember</vt:lpstr>
      <vt:lpstr>Grades</vt:lpstr>
      <vt:lpstr>Grades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Seal’s Lesson on Stats</dc:title>
  <dc:creator>Elizabeth Pesco</dc:creator>
  <cp:lastModifiedBy>Elizabeth Pesco</cp:lastModifiedBy>
  <cp:revision>6</cp:revision>
  <dcterms:created xsi:type="dcterms:W3CDTF">2016-10-13T00:39:59Z</dcterms:created>
  <dcterms:modified xsi:type="dcterms:W3CDTF">2016-10-13T01:29:48Z</dcterms:modified>
</cp:coreProperties>
</file>